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02.10.2021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30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391</cp:revision>
  <dcterms:created xsi:type="dcterms:W3CDTF">2021-08-06T12:22:07Z</dcterms:created>
  <dcterms:modified xsi:type="dcterms:W3CDTF">2021-10-02T07:47:46Z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